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85014" autoAdjust="0"/>
  </p:normalViewPr>
  <p:slideViewPr>
    <p:cSldViewPr>
      <p:cViewPr varScale="1">
        <p:scale>
          <a:sx n="37" d="100"/>
          <a:sy n="37" d="100"/>
        </p:scale>
        <p:origin x="89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5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83.png"/><Relationship Id="rId5" Type="http://schemas.openxmlformats.org/officeDocument/2006/relationships/image" Target="../media/image30.png"/><Relationship Id="rId15" Type="http://schemas.openxmlformats.org/officeDocument/2006/relationships/image" Target="../media/image76.png"/><Relationship Id="rId10" Type="http://schemas.openxmlformats.org/officeDocument/2006/relationships/image" Target="../media/image82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9.png"/><Relationship Id="rId5" Type="http://schemas.openxmlformats.org/officeDocument/2006/relationships/image" Target="../media/image87.png"/><Relationship Id="rId15" Type="http://schemas.openxmlformats.org/officeDocument/2006/relationships/image" Target="../media/image93.png"/><Relationship Id="rId10" Type="http://schemas.openxmlformats.org/officeDocument/2006/relationships/image" Target="../media/image72.png"/><Relationship Id="rId4" Type="http://schemas.openxmlformats.org/officeDocument/2006/relationships/image" Target="../media/image31.png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7.png"/><Relationship Id="rId5" Type="http://schemas.openxmlformats.org/officeDocument/2006/relationships/image" Target="../media/image17.png"/><Relationship Id="rId10" Type="http://schemas.openxmlformats.org/officeDocument/2006/relationships/image" Target="../media/image96.png"/><Relationship Id="rId4" Type="http://schemas.openxmlformats.org/officeDocument/2006/relationships/image" Target="../media/image31.png"/><Relationship Id="rId9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30.png"/><Relationship Id="rId21" Type="http://schemas.openxmlformats.org/officeDocument/2006/relationships/image" Target="../media/image112.png"/><Relationship Id="rId7" Type="http://schemas.openxmlformats.org/officeDocument/2006/relationships/image" Target="../media/image24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27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image" Target="../media/image1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17.png"/><Relationship Id="rId5" Type="http://schemas.openxmlformats.org/officeDocument/2006/relationships/image" Target="../media/image115.png"/><Relationship Id="rId10" Type="http://schemas.openxmlformats.org/officeDocument/2006/relationships/image" Target="../media/image116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9.png"/><Relationship Id="rId10" Type="http://schemas.openxmlformats.org/officeDocument/2006/relationships/image" Target="../media/image121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1.png"/><Relationship Id="rId7" Type="http://schemas.openxmlformats.org/officeDocument/2006/relationships/image" Target="../media/image1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3.png"/><Relationship Id="rId7" Type="http://schemas.openxmlformats.org/officeDocument/2006/relationships/image" Target="../media/image1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32.png"/><Relationship Id="rId10" Type="http://schemas.openxmlformats.org/officeDocument/2006/relationships/image" Target="../media/image126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28.png"/><Relationship Id="rId18" Type="http://schemas.openxmlformats.org/officeDocument/2006/relationships/image" Target="../media/image146.png"/><Relationship Id="rId3" Type="http://schemas.openxmlformats.org/officeDocument/2006/relationships/image" Target="../media/image135.png"/><Relationship Id="rId21" Type="http://schemas.openxmlformats.org/officeDocument/2006/relationships/image" Target="../media/image149.png"/><Relationship Id="rId7" Type="http://schemas.openxmlformats.org/officeDocument/2006/relationships/image" Target="../media/image139.png"/><Relationship Id="rId12" Type="http://schemas.openxmlformats.org/officeDocument/2006/relationships/image" Target="../media/image127.png"/><Relationship Id="rId17" Type="http://schemas.openxmlformats.org/officeDocument/2006/relationships/image" Target="../media/image145.png"/><Relationship Id="rId2" Type="http://schemas.openxmlformats.org/officeDocument/2006/relationships/image" Target="../media/image134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23.png"/><Relationship Id="rId5" Type="http://schemas.openxmlformats.org/officeDocument/2006/relationships/image" Target="../media/image137.png"/><Relationship Id="rId15" Type="http://schemas.openxmlformats.org/officeDocument/2006/relationships/image" Target="../media/image17.png"/><Relationship Id="rId10" Type="http://schemas.openxmlformats.org/officeDocument/2006/relationships/image" Target="../media/image142.png"/><Relationship Id="rId19" Type="http://schemas.openxmlformats.org/officeDocument/2006/relationships/image" Target="../media/image14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38.png"/><Relationship Id="rId18" Type="http://schemas.openxmlformats.org/officeDocument/2006/relationships/image" Target="../media/image158.png"/><Relationship Id="rId3" Type="http://schemas.openxmlformats.org/officeDocument/2006/relationships/image" Target="../media/image151.png"/><Relationship Id="rId7" Type="http://schemas.openxmlformats.org/officeDocument/2006/relationships/image" Target="../media/image128.png"/><Relationship Id="rId12" Type="http://schemas.openxmlformats.org/officeDocument/2006/relationships/image" Target="../media/image155.png"/><Relationship Id="rId17" Type="http://schemas.openxmlformats.org/officeDocument/2006/relationships/image" Target="../media/image142.png"/><Relationship Id="rId2" Type="http://schemas.openxmlformats.org/officeDocument/2006/relationships/image" Target="../media/image150.png"/><Relationship Id="rId16" Type="http://schemas.openxmlformats.org/officeDocument/2006/relationships/image" Target="../media/image157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54.png"/><Relationship Id="rId5" Type="http://schemas.openxmlformats.org/officeDocument/2006/relationships/image" Target="../media/image123.png"/><Relationship Id="rId15" Type="http://schemas.openxmlformats.org/officeDocument/2006/relationships/image" Target="../media/image140.png"/><Relationship Id="rId10" Type="http://schemas.openxmlformats.org/officeDocument/2006/relationships/image" Target="../media/image153.png"/><Relationship Id="rId19" Type="http://schemas.openxmlformats.org/officeDocument/2006/relationships/image" Target="../media/image159.png"/><Relationship Id="rId4" Type="http://schemas.openxmlformats.org/officeDocument/2006/relationships/image" Target="../media/image134.png"/><Relationship Id="rId9" Type="http://schemas.openxmlformats.org/officeDocument/2006/relationships/image" Target="../media/image17.png"/><Relationship Id="rId14" Type="http://schemas.openxmlformats.org/officeDocument/2006/relationships/image" Target="../media/image1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8.png"/><Relationship Id="rId3" Type="http://schemas.openxmlformats.org/officeDocument/2006/relationships/image" Target="../media/image127.png"/><Relationship Id="rId7" Type="http://schemas.openxmlformats.org/officeDocument/2006/relationships/image" Target="../media/image163.png"/><Relationship Id="rId12" Type="http://schemas.openxmlformats.org/officeDocument/2006/relationships/image" Target="../media/image16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7.png"/><Relationship Id="rId5" Type="http://schemas.openxmlformats.org/officeDocument/2006/relationships/image" Target="../media/image123.png"/><Relationship Id="rId10" Type="http://schemas.openxmlformats.org/officeDocument/2006/relationships/image" Target="../media/image166.png"/><Relationship Id="rId4" Type="http://schemas.openxmlformats.org/officeDocument/2006/relationships/image" Target="../media/image128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1.png"/><Relationship Id="rId7" Type="http://schemas.openxmlformats.org/officeDocument/2006/relationships/image" Target="../media/image1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70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3.png"/><Relationship Id="rId18" Type="http://schemas.openxmlformats.org/officeDocument/2006/relationships/image" Target="../media/image187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2.png"/><Relationship Id="rId17" Type="http://schemas.openxmlformats.org/officeDocument/2006/relationships/image" Target="../media/image186.png"/><Relationship Id="rId2" Type="http://schemas.openxmlformats.org/officeDocument/2006/relationships/image" Target="../media/image173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7.png"/><Relationship Id="rId5" Type="http://schemas.openxmlformats.org/officeDocument/2006/relationships/image" Target="../media/image176.png"/><Relationship Id="rId15" Type="http://schemas.openxmlformats.org/officeDocument/2006/relationships/image" Target="../media/image184.png"/><Relationship Id="rId10" Type="http://schemas.openxmlformats.org/officeDocument/2006/relationships/image" Target="../media/image181.png"/><Relationship Id="rId19" Type="http://schemas.openxmlformats.org/officeDocument/2006/relationships/image" Target="../media/image188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9.png"/><Relationship Id="rId7" Type="http://schemas.openxmlformats.org/officeDocument/2006/relationships/image" Target="../media/image29.png"/><Relationship Id="rId12" Type="http://schemas.openxmlformats.org/officeDocument/2006/relationships/image" Target="../media/image195.png"/><Relationship Id="rId17" Type="http://schemas.openxmlformats.org/officeDocument/2006/relationships/image" Target="../media/image183.png"/><Relationship Id="rId2" Type="http://schemas.openxmlformats.org/officeDocument/2006/relationships/image" Target="../media/image27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4.png"/><Relationship Id="rId5" Type="http://schemas.openxmlformats.org/officeDocument/2006/relationships/image" Target="../media/image123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200.png"/><Relationship Id="rId7" Type="http://schemas.openxmlformats.org/officeDocument/2006/relationships/image" Target="../media/image123.png"/><Relationship Id="rId12" Type="http://schemas.openxmlformats.org/officeDocument/2006/relationships/image" Target="../media/image20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204.png"/><Relationship Id="rId5" Type="http://schemas.openxmlformats.org/officeDocument/2006/relationships/image" Target="../media/image182.png"/><Relationship Id="rId10" Type="http://schemas.openxmlformats.org/officeDocument/2006/relationships/image" Target="../media/image203.png"/><Relationship Id="rId4" Type="http://schemas.openxmlformats.org/officeDocument/2006/relationships/image" Target="../media/image17.png"/><Relationship Id="rId9" Type="http://schemas.openxmlformats.org/officeDocument/2006/relationships/image" Target="../media/image2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17.png"/><Relationship Id="rId21" Type="http://schemas.openxmlformats.org/officeDocument/2006/relationships/image" Target="../media/image222.pn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image" Target="../media/image207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183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182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224.png"/><Relationship Id="rId7" Type="http://schemas.openxmlformats.org/officeDocument/2006/relationships/slide" Target="slide30.xml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28.xml"/><Relationship Id="rId4" Type="http://schemas.openxmlformats.org/officeDocument/2006/relationships/image" Target="../media/image2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7.png"/><Relationship Id="rId7" Type="http://schemas.openxmlformats.org/officeDocument/2006/relationships/image" Target="../media/image229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228.png"/><Relationship Id="rId4" Type="http://schemas.openxmlformats.org/officeDocument/2006/relationships/image" Target="../media/image208.png"/><Relationship Id="rId9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7.png"/><Relationship Id="rId7" Type="http://schemas.openxmlformats.org/officeDocument/2006/relationships/image" Target="../media/image232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231.png"/><Relationship Id="rId4" Type="http://schemas.openxmlformats.org/officeDocument/2006/relationships/image" Target="../media/image208.png"/><Relationship Id="rId9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227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239.png"/><Relationship Id="rId5" Type="http://schemas.openxmlformats.org/officeDocument/2006/relationships/image" Target="../media/image234.png"/><Relationship Id="rId15" Type="http://schemas.openxmlformats.org/officeDocument/2006/relationships/slide" Target="slide27.xml"/><Relationship Id="rId10" Type="http://schemas.openxmlformats.org/officeDocument/2006/relationships/image" Target="../media/image238.png"/><Relationship Id="rId4" Type="http://schemas.openxmlformats.org/officeDocument/2006/relationships/image" Target="../media/image208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27.png"/><Relationship Id="rId7" Type="http://schemas.openxmlformats.org/officeDocument/2006/relationships/image" Target="../media/image24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243.png"/><Relationship Id="rId4" Type="http://schemas.openxmlformats.org/officeDocument/2006/relationships/image" Target="../media/image2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41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9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57.png"/><Relationship Id="rId5" Type="http://schemas.openxmlformats.org/officeDocument/2006/relationships/image" Target="../media/image3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28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2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64.png"/><Relationship Id="rId5" Type="http://schemas.openxmlformats.org/officeDocument/2006/relationships/image" Target="../media/image30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2" Type="http://schemas.openxmlformats.org/officeDocument/2006/relationships/image" Target="../media/image27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75.png"/><Relationship Id="rId5" Type="http://schemas.openxmlformats.org/officeDocument/2006/relationships/image" Target="../media/image30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1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832" y="737130"/>
            <a:ext cx="5172152" cy="814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74" cy="26621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60173" y="3155633"/>
            <a:ext cx="7671695" cy="988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92"/>
            <a:ext cx="2563814" cy="690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8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03017" y="2170014"/>
            <a:ext cx="5876010" cy="5945686"/>
            <a:chOff x="10303017" y="2170014"/>
            <a:chExt cx="5876010" cy="59456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3017" y="2170014"/>
              <a:ext cx="5876010" cy="59456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50824" y="3221832"/>
            <a:ext cx="3977331" cy="4628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13149" y="6448501"/>
            <a:ext cx="3793555" cy="14360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80239" y="4128496"/>
            <a:ext cx="3146357" cy="5637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66021" y="5200878"/>
            <a:ext cx="2770698" cy="82666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8439" y="2693544"/>
            <a:ext cx="3623882" cy="495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82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9763" y="1994592"/>
            <a:ext cx="2563814" cy="6906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8200" y="3441538"/>
            <a:ext cx="8684509" cy="3697047"/>
            <a:chOff x="5046922" y="3308244"/>
            <a:chExt cx="8684509" cy="36970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6922" y="3308244"/>
              <a:ext cx="8684509" cy="3697047"/>
            </a:xfrm>
            <a:prstGeom prst="rect">
              <a:avLst/>
            </a:prstGeom>
          </p:spPr>
        </p:pic>
      </p:grpSp>
      <p:pic>
        <p:nvPicPr>
          <p:cNvPr id="22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12192" y="3662359"/>
            <a:ext cx="6708841" cy="826660"/>
          </a:xfrm>
          <a:prstGeom prst="rect">
            <a:avLst/>
          </a:prstGeom>
        </p:spPr>
      </p:pic>
      <p:pic>
        <p:nvPicPr>
          <p:cNvPr id="24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12192" y="4820064"/>
            <a:ext cx="6708841" cy="826660"/>
          </a:xfrm>
          <a:prstGeom prst="rect">
            <a:avLst/>
          </a:prstGeom>
        </p:spPr>
      </p:pic>
      <p:pic>
        <p:nvPicPr>
          <p:cNvPr id="28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12195" y="5945963"/>
            <a:ext cx="6909736" cy="826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82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9763" y="1994592"/>
            <a:ext cx="2249919" cy="6906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655260"/>
            <a:ext cx="6171429" cy="3547871"/>
            <a:chOff x="6057143" y="2655260"/>
            <a:chExt cx="6171429" cy="354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2655260"/>
              <a:ext cx="6171429" cy="35478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7143" y="4933333"/>
            <a:ext cx="1715572" cy="1482292"/>
            <a:chOff x="6057143" y="4933333"/>
            <a:chExt cx="1715572" cy="14822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4933333"/>
              <a:ext cx="1715572" cy="14822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89430" y="7008982"/>
            <a:ext cx="6247622" cy="667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82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6" y="1537439"/>
            <a:ext cx="2794167" cy="690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8184" y="5794375"/>
            <a:ext cx="2546490" cy="2074416"/>
            <a:chOff x="8098184" y="5794375"/>
            <a:chExt cx="2546490" cy="20744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8184" y="5794375"/>
              <a:ext cx="2546490" cy="20744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2714743"/>
            <a:ext cx="6171429" cy="1478018"/>
            <a:chOff x="6057143" y="2714743"/>
            <a:chExt cx="6171429" cy="14780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2714743"/>
              <a:ext cx="6171429" cy="14780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32297" y="2876677"/>
            <a:ext cx="5295737" cy="12514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66667" y="5964838"/>
            <a:ext cx="3926286" cy="1733490"/>
            <a:chOff x="11866667" y="5964838"/>
            <a:chExt cx="3926286" cy="17334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6667" y="5964838"/>
              <a:ext cx="3926286" cy="17334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37525" y="6107654"/>
            <a:ext cx="3713109" cy="1514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45315" y="4638092"/>
            <a:ext cx="2618935" cy="1156283"/>
            <a:chOff x="1945315" y="4638092"/>
            <a:chExt cx="2618935" cy="11562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5315" y="4638092"/>
              <a:ext cx="2618935" cy="11562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2134" y="4700044"/>
            <a:ext cx="3112490" cy="10524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38289" y="5964838"/>
            <a:ext cx="3926286" cy="1733490"/>
            <a:chOff x="3638289" y="5964838"/>
            <a:chExt cx="3926286" cy="17334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8289" y="5964838"/>
              <a:ext cx="3926286" cy="173349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09148" y="6107657"/>
            <a:ext cx="3553290" cy="15980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79016" y="2714743"/>
            <a:ext cx="1409841" cy="1472419"/>
            <a:chOff x="13079016" y="2714743"/>
            <a:chExt cx="1409841" cy="14724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79016" y="2714743"/>
              <a:ext cx="1409841" cy="14724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39623" y="2559145"/>
            <a:ext cx="583732" cy="1789216"/>
            <a:chOff x="3439623" y="2559145"/>
            <a:chExt cx="583732" cy="17892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39623" y="2559145"/>
              <a:ext cx="583732" cy="178921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82745" y="3175658"/>
            <a:ext cx="999414" cy="5905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43430" y="3175658"/>
            <a:ext cx="911919" cy="5905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4433" y="7718116"/>
            <a:ext cx="2618935" cy="1156283"/>
            <a:chOff x="1364433" y="7718116"/>
            <a:chExt cx="2618935" cy="11562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4433" y="7718116"/>
              <a:ext cx="2618935" cy="115628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1249" y="7780066"/>
            <a:ext cx="3122338" cy="10524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251064" y="4999464"/>
            <a:ext cx="1725370" cy="58216"/>
            <a:chOff x="8251064" y="4999464"/>
            <a:chExt cx="1725370" cy="5821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8251064" y="4999464"/>
              <a:ext cx="1725370" cy="582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82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6" y="1537439"/>
            <a:ext cx="2794167" cy="690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06016" y="2702684"/>
            <a:ext cx="4306563" cy="5850372"/>
            <a:chOff x="2306016" y="2702684"/>
            <a:chExt cx="4306563" cy="58503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6016" y="2702684"/>
              <a:ext cx="4306563" cy="58503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08678" y="4675259"/>
            <a:ext cx="4432679" cy="14140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37991" y="4097681"/>
            <a:ext cx="2942845" cy="2471313"/>
            <a:chOff x="11837991" y="4097681"/>
            <a:chExt cx="2942845" cy="24713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7991" y="4097681"/>
              <a:ext cx="2942845" cy="24713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095148" cy="5682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5" y="1537439"/>
            <a:ext cx="2545291" cy="690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1812" y="2834939"/>
            <a:ext cx="8256353" cy="5444407"/>
            <a:chOff x="4871812" y="2834939"/>
            <a:chExt cx="8256353" cy="5444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1812" y="2834939"/>
              <a:ext cx="8256353" cy="5444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785" cy="1874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8877" y="5821830"/>
            <a:ext cx="6374024" cy="5458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21524" y="6286581"/>
            <a:ext cx="4323810" cy="4323810"/>
            <a:chOff x="12021524" y="6286581"/>
            <a:chExt cx="4323810" cy="43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1524" y="6286581"/>
              <a:ext cx="4323810" cy="43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54154"/>
            <a:ext cx="6413592" cy="10920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8710" cy="5682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605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8710" cy="5682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605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380" y="3124645"/>
            <a:ext cx="9834628" cy="6226658"/>
            <a:chOff x="6852380" y="3124645"/>
            <a:chExt cx="9834628" cy="62266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2380" y="3124645"/>
              <a:ext cx="9834628" cy="62266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3497" y="1454154"/>
            <a:ext cx="6413592" cy="10920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850" cy="10101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300134"/>
            <a:ext cx="4293492" cy="812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96551" y="2619786"/>
            <a:ext cx="5133313" cy="6104737"/>
            <a:chOff x="10422167" y="2607546"/>
            <a:chExt cx="5133313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67" y="6960389"/>
              <a:ext cx="5133313" cy="1751894"/>
              <a:chOff x="10422167" y="6960389"/>
              <a:chExt cx="5133313" cy="175189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50572" y="7169353"/>
                <a:ext cx="2303272" cy="1085710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67" y="6960389"/>
                <a:ext cx="1751894" cy="1751894"/>
                <a:chOff x="10422167" y="6960389"/>
                <a:chExt cx="1751894" cy="175189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422167" y="6960389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67" y="4783967"/>
              <a:ext cx="5133313" cy="1751894"/>
              <a:chOff x="10422167" y="4783967"/>
              <a:chExt cx="5133313" cy="175189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50572" y="4997220"/>
                <a:ext cx="2472320" cy="1085710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67" y="4783967"/>
                <a:ext cx="1751894" cy="1751894"/>
                <a:chOff x="10422167" y="4783967"/>
                <a:chExt cx="1751894" cy="175189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422167" y="4783967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67" y="2607546"/>
              <a:ext cx="5133313" cy="1751894"/>
              <a:chOff x="10422167" y="2607546"/>
              <a:chExt cx="5133313" cy="17518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550572" y="2823972"/>
                <a:ext cx="2821129" cy="1072910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67" y="2607546"/>
                <a:ext cx="1751894" cy="1751894"/>
                <a:chOff x="10422167" y="2607546"/>
                <a:chExt cx="1751894" cy="175189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67" y="2607546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4354" y="573419"/>
            <a:ext cx="2278710" cy="5682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77792" y="2619786"/>
            <a:ext cx="1604205" cy="1604205"/>
            <a:chOff x="10503408" y="2607546"/>
            <a:chExt cx="1604205" cy="160420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03408" y="2607546"/>
              <a:ext cx="1604205" cy="1604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877792" y="6956106"/>
            <a:ext cx="1611393" cy="1611393"/>
            <a:chOff x="10503408" y="6943866"/>
            <a:chExt cx="1611393" cy="161139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03408" y="6943866"/>
              <a:ext cx="1611393" cy="161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76701" y="5031141"/>
            <a:ext cx="1006386" cy="1129818"/>
            <a:chOff x="10802317" y="5018901"/>
            <a:chExt cx="1006386" cy="112981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02317" y="5018901"/>
              <a:ext cx="1006386" cy="11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26232" y="1373511"/>
            <a:ext cx="5213740" cy="4775283"/>
            <a:chOff x="9726232" y="1373511"/>
            <a:chExt cx="5213740" cy="47752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1947" y="4767878"/>
              <a:ext cx="2276824" cy="14639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7662" y="3956769"/>
              <a:ext cx="4210412" cy="85978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1947" y="2116053"/>
              <a:ext cx="1415805" cy="15274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662" y="1304941"/>
              <a:ext cx="2409822" cy="8597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9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984" y="9365610"/>
            <a:ext cx="410332" cy="5149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9205" y="9365610"/>
            <a:ext cx="1742485" cy="5149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26232" y="6776637"/>
            <a:ext cx="6027254" cy="2146942"/>
            <a:chOff x="9726232" y="6776637"/>
            <a:chExt cx="6027254" cy="21469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2320" y="7542663"/>
              <a:ext cx="1472824" cy="144951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57662" y="6708067"/>
              <a:ext cx="5695736" cy="859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2469630"/>
            <a:ext cx="4515221" cy="10101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3300134"/>
            <a:ext cx="6539721" cy="812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4" y="573419"/>
            <a:ext cx="2278710" cy="5682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43365" cy="6605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9686" y="4989398"/>
            <a:ext cx="2596415" cy="2648769"/>
            <a:chOff x="989686" y="4989398"/>
            <a:chExt cx="2596415" cy="2648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9686" y="4989398"/>
              <a:ext cx="2596415" cy="264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7054" y="4302834"/>
            <a:ext cx="4697684" cy="4652917"/>
            <a:chOff x="3727054" y="4302834"/>
            <a:chExt cx="4697684" cy="46529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054" y="4302834"/>
              <a:ext cx="4697684" cy="465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446" y="2457173"/>
            <a:ext cx="5133320" cy="6104737"/>
            <a:chOff x="10256446" y="2457173"/>
            <a:chExt cx="5133320" cy="61047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6446" y="6810016"/>
              <a:ext cx="5133320" cy="1751894"/>
              <a:chOff x="10256446" y="6810016"/>
              <a:chExt cx="5133320" cy="175189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84858" y="7018982"/>
                <a:ext cx="1919939" cy="1085710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56446" y="6810016"/>
                <a:ext cx="1751894" cy="1751894"/>
                <a:chOff x="10256446" y="6810016"/>
                <a:chExt cx="1751894" cy="175189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256446" y="6810016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256446" y="4633595"/>
              <a:ext cx="5133320" cy="1751894"/>
              <a:chOff x="10256446" y="4633595"/>
              <a:chExt cx="5133320" cy="175189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84858" y="4846849"/>
                <a:ext cx="2269043" cy="1085710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0256446" y="4633595"/>
                <a:ext cx="1751894" cy="1751894"/>
                <a:chOff x="10256446" y="4633595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256446" y="4633595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0256446" y="2457173"/>
              <a:ext cx="5133320" cy="1751894"/>
              <a:chOff x="10256446" y="2457173"/>
              <a:chExt cx="5133320" cy="175189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384858" y="2673601"/>
                <a:ext cx="1997910" cy="1085710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  <p:grpSp>
            <p:nvGrpSpPr>
              <p:cNvPr id="1013" name="그룹 1013"/>
              <p:cNvGrpSpPr/>
              <p:nvPr/>
            </p:nvGrpSpPr>
            <p:grpSpPr>
              <a:xfrm>
                <a:off x="10256446" y="2457173"/>
                <a:ext cx="1751894" cy="1751894"/>
                <a:chOff x="10256446" y="2457173"/>
                <a:chExt cx="1751894" cy="1751894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256446" y="2457173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10772778" y="2933521"/>
            <a:ext cx="729013" cy="827187"/>
            <a:chOff x="10772778" y="2933521"/>
            <a:chExt cx="729013" cy="82718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72778" y="2933521"/>
              <a:ext cx="729013" cy="8271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24225" y="4970350"/>
            <a:ext cx="1026121" cy="1049632"/>
            <a:chOff x="10624225" y="4970350"/>
            <a:chExt cx="1026121" cy="10496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24225" y="4970350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02935" y="6989699"/>
            <a:ext cx="1468701" cy="1468701"/>
            <a:chOff x="10402935" y="6989699"/>
            <a:chExt cx="1468701" cy="146870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02935" y="6989699"/>
              <a:ext cx="1468701" cy="1468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8710" cy="5682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605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5783" y="2607545"/>
            <a:ext cx="3646602" cy="16237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7686" y="4807363"/>
            <a:ext cx="1211445" cy="4942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80270" cy="1874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8877" y="5821830"/>
            <a:ext cx="4249119" cy="1398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72961" y="6508504"/>
            <a:ext cx="2905706" cy="3777210"/>
            <a:chOff x="12772961" y="6508504"/>
            <a:chExt cx="2905706" cy="3777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72961" y="6508504"/>
              <a:ext cx="2905706" cy="3777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8842" cy="13079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10277"/>
            <a:ext cx="2733072" cy="9872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1156" y="2402293"/>
            <a:ext cx="3359730" cy="3359730"/>
            <a:chOff x="12991156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115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760" y="4167411"/>
            <a:ext cx="3031910" cy="1022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9001" y="2402293"/>
            <a:ext cx="3359730" cy="3359730"/>
            <a:chOff x="7629001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01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592" y="4182173"/>
            <a:ext cx="2558672" cy="10222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58210"/>
            <a:ext cx="410836" cy="5308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2872" cy="56824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605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2980" y="2980283"/>
            <a:ext cx="2093881" cy="1087499"/>
            <a:chOff x="13622980" y="2980283"/>
            <a:chExt cx="2093881" cy="10874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2980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9045" y="2875427"/>
            <a:ext cx="1423948" cy="1221106"/>
            <a:chOff x="8609045" y="2875427"/>
            <a:chExt cx="1423948" cy="12211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9045" y="2875427"/>
              <a:ext cx="1423948" cy="12211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4897" y="635830"/>
            <a:ext cx="3442325" cy="1773377"/>
            <a:chOff x="9994897" y="635830"/>
            <a:chExt cx="3442325" cy="17733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94897" y="635830"/>
              <a:ext cx="3442325" cy="177337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87471" y="892317"/>
            <a:ext cx="3133405" cy="1403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5" y="1556849"/>
            <a:ext cx="2379853" cy="653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745" y="2465478"/>
            <a:ext cx="2822231" cy="7759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48497" y="2465478"/>
            <a:ext cx="2693384" cy="7759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8411" y="3420992"/>
            <a:ext cx="7385948" cy="18970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9811" y="3382901"/>
            <a:ext cx="6516329" cy="18970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63167" y="5406735"/>
            <a:ext cx="2623642" cy="3465679"/>
            <a:chOff x="5963167" y="5406735"/>
            <a:chExt cx="2623642" cy="3465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63167" y="5406735"/>
              <a:ext cx="2623642" cy="3465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53707" y="6699215"/>
            <a:ext cx="2228487" cy="880719"/>
            <a:chOff x="10153707" y="6699215"/>
            <a:chExt cx="2228487" cy="8807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3707" y="6699215"/>
              <a:ext cx="2228487" cy="880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92816" y="6556981"/>
            <a:ext cx="2942845" cy="1165187"/>
            <a:chOff x="13292816" y="6556981"/>
            <a:chExt cx="2942845" cy="11651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2816" y="6556981"/>
              <a:ext cx="2942845" cy="11651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4354" y="573419"/>
              <a:ext cx="3382872" cy="56824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544" y="519452"/>
              <a:ext cx="643366" cy="6605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5449" y="2140573"/>
            <a:ext cx="6428747" cy="689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58210"/>
            <a:ext cx="410836" cy="530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354" y="573419"/>
              <a:ext cx="3382872" cy="56824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544" y="519452"/>
              <a:ext cx="643366" cy="6605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9259" y="7361049"/>
            <a:ext cx="6175765" cy="1216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89259" y="4838811"/>
            <a:ext cx="5513470" cy="6831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86" y="9358210"/>
            <a:ext cx="410836" cy="530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354" y="573419"/>
              <a:ext cx="3382872" cy="5682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44" y="519452"/>
              <a:ext cx="643366" cy="6605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39"/>
            <a:ext cx="1814780" cy="5238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97" y="1615630"/>
            <a:ext cx="7841821" cy="10810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401" y="3111046"/>
            <a:ext cx="1008102" cy="49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36856" y="4080434"/>
            <a:ext cx="3629690" cy="3147622"/>
            <a:chOff x="3136856" y="4080434"/>
            <a:chExt cx="3629690" cy="31476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6856" y="4080434"/>
              <a:ext cx="3629690" cy="3147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8584" y="2006821"/>
            <a:ext cx="2451449" cy="3268599"/>
            <a:chOff x="9588584" y="2006821"/>
            <a:chExt cx="2451449" cy="32685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8584" y="2006821"/>
              <a:ext cx="2451449" cy="32685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77676" y="7439181"/>
            <a:ext cx="1737872" cy="6018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9347" y="2006821"/>
            <a:ext cx="3269385" cy="3269385"/>
            <a:chOff x="12219347" y="2006821"/>
            <a:chExt cx="3269385" cy="3269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219347" y="2006821"/>
              <a:ext cx="3269385" cy="32693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59044" y="5588670"/>
            <a:ext cx="2459079" cy="3278772"/>
            <a:chOff x="8359044" y="5588670"/>
            <a:chExt cx="2459079" cy="32787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9044" y="5588670"/>
              <a:ext cx="2459079" cy="32787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83009" y="6224480"/>
            <a:ext cx="3272677" cy="2013248"/>
            <a:chOff x="10583009" y="6224480"/>
            <a:chExt cx="3272677" cy="20132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0583009" y="6224480"/>
              <a:ext cx="3272677" cy="20132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04979" y="5594765"/>
            <a:ext cx="2514739" cy="3272677"/>
            <a:chOff x="13604979" y="5594765"/>
            <a:chExt cx="2514739" cy="32726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04979" y="5594765"/>
              <a:ext cx="2514739" cy="327267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28619" y="8823986"/>
            <a:ext cx="2137585" cy="10487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4980" y="8815709"/>
            <a:ext cx="2137585" cy="111984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57171" y="8815709"/>
            <a:ext cx="2137585" cy="10487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35838" y="1107690"/>
            <a:ext cx="2051880" cy="10487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65838" y="1107690"/>
            <a:ext cx="2051880" cy="10487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32377"/>
            <a:ext cx="1814809" cy="821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142857"/>
            <a:ext cx="5203304" cy="4874839"/>
            <a:chOff x="6541205" y="5142857"/>
            <a:chExt cx="5203304" cy="48748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1205" y="5142857"/>
              <a:ext cx="5203304" cy="48748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0371" y="1930100"/>
            <a:ext cx="7612143" cy="2292010"/>
          </a:xfrm>
          <a:prstGeom prst="rect">
            <a:avLst/>
          </a:prstGeom>
        </p:spPr>
      </p:pic>
      <p:sp>
        <p:nvSpPr>
          <p:cNvPr id="12" name="타원 11">
            <a:hlinkClick r:id="rId5" action="ppaction://hlinksldjump"/>
          </p:cNvPr>
          <p:cNvSpPr/>
          <p:nvPr/>
        </p:nvSpPr>
        <p:spPr>
          <a:xfrm>
            <a:off x="17456980" y="7734300"/>
            <a:ext cx="228600" cy="228600"/>
          </a:xfrm>
          <a:prstGeom prst="ellipse">
            <a:avLst/>
          </a:prstGeom>
          <a:solidFill>
            <a:srgbClr val="44444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hlinkClick r:id="rId6" action="ppaction://hlinksldjump"/>
          </p:cNvPr>
          <p:cNvSpPr/>
          <p:nvPr/>
        </p:nvSpPr>
        <p:spPr>
          <a:xfrm>
            <a:off x="17456980" y="8214736"/>
            <a:ext cx="228600" cy="228600"/>
          </a:xfrm>
          <a:prstGeom prst="ellipse">
            <a:avLst/>
          </a:prstGeom>
          <a:solidFill>
            <a:srgbClr val="78B58F"/>
          </a:solidFill>
          <a:ln>
            <a:solidFill>
              <a:srgbClr val="78B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hlinkClick r:id="rId7" action="ppaction://hlinksldjump"/>
          </p:cNvPr>
          <p:cNvSpPr/>
          <p:nvPr/>
        </p:nvSpPr>
        <p:spPr>
          <a:xfrm>
            <a:off x="17456980" y="8695172"/>
            <a:ext cx="228600" cy="228600"/>
          </a:xfrm>
          <a:prstGeom prst="ellipse">
            <a:avLst/>
          </a:prstGeom>
          <a:solidFill>
            <a:srgbClr val="CAE8D5"/>
          </a:solidFill>
          <a:ln>
            <a:solidFill>
              <a:srgbClr val="CAE8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hlinkClick r:id="rId8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682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605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34739"/>
            <a:ext cx="1814780" cy="5238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231" cy="9128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8740" y="2585436"/>
            <a:ext cx="11308235" cy="6869753"/>
            <a:chOff x="3488740" y="2585436"/>
            <a:chExt cx="11308235" cy="68697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8740" y="2585436"/>
              <a:ext cx="11308235" cy="6869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805" y="6761625"/>
            <a:ext cx="945444" cy="930899"/>
            <a:chOff x="13987805" y="6761625"/>
            <a:chExt cx="945444" cy="930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7805" y="6761625"/>
              <a:ext cx="945444" cy="930899"/>
            </a:xfrm>
            <a:prstGeom prst="rect">
              <a:avLst/>
            </a:prstGeom>
          </p:spPr>
        </p:pic>
      </p:grpSp>
      <p:sp>
        <p:nvSpPr>
          <p:cNvPr id="13" name="타원 12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682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605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34739"/>
            <a:ext cx="1814780" cy="5238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2175650" cy="9128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37527" y="4014314"/>
            <a:ext cx="8236004" cy="23745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17737" y="1105807"/>
            <a:ext cx="4695979" cy="8097700"/>
            <a:chOff x="4217737" y="1105807"/>
            <a:chExt cx="4695979" cy="8097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7737" y="1105807"/>
              <a:ext cx="4695979" cy="8097700"/>
            </a:xfrm>
            <a:prstGeom prst="rect">
              <a:avLst/>
            </a:prstGeom>
          </p:spPr>
        </p:pic>
      </p:grpSp>
      <p:sp>
        <p:nvSpPr>
          <p:cNvPr id="12" name="타원 11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0440385" cy="1874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8877" y="5821830"/>
            <a:ext cx="4444939" cy="1467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72931" y="7202138"/>
            <a:ext cx="3354571" cy="3083576"/>
            <a:chOff x="11672931" y="7202138"/>
            <a:chExt cx="3354571" cy="30835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2931" y="7202138"/>
              <a:ext cx="3354571" cy="3083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682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605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34739"/>
            <a:ext cx="1814780" cy="5238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174" cy="9128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324" y="3248224"/>
            <a:ext cx="5687814" cy="10336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7359" y="5365628"/>
            <a:ext cx="5965567" cy="6653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2656" y="3676785"/>
            <a:ext cx="1924300" cy="5395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6502" y="7209114"/>
            <a:ext cx="8639005" cy="6653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9321" y="6805954"/>
            <a:ext cx="5383053" cy="10336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321" y="5171986"/>
            <a:ext cx="4934443" cy="10336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9325" y="8573592"/>
            <a:ext cx="4133253" cy="10336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17753" y="8788153"/>
            <a:ext cx="8396215" cy="539539"/>
          </a:xfrm>
          <a:prstGeom prst="rect">
            <a:avLst/>
          </a:prstGeom>
        </p:spPr>
      </p:pic>
      <p:sp>
        <p:nvSpPr>
          <p:cNvPr id="19" name="타원 18">
            <a:hlinkClick r:id="rId15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682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605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34739"/>
            <a:ext cx="1814780" cy="5238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087974" cy="9128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8797" y="3885716"/>
            <a:ext cx="9978680" cy="4286899"/>
          </a:xfrm>
          <a:prstGeom prst="rect">
            <a:avLst/>
          </a:prstGeom>
        </p:spPr>
      </p:pic>
      <p:sp>
        <p:nvSpPr>
          <p:cNvPr id="10" name="타원 9">
            <a:hlinkClick r:id="rId8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98" y="846852"/>
            <a:ext cx="16414881" cy="7809193"/>
            <a:chOff x="498198" y="846852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198" y="846852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8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972" y="9365610"/>
            <a:ext cx="410332" cy="5149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55791" y="6806909"/>
            <a:ext cx="8099051" cy="10903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5502" y="3449943"/>
            <a:ext cx="2904363" cy="21268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4634" y="2947087"/>
            <a:ext cx="4117832" cy="28936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16351" y="3583923"/>
            <a:ext cx="791796" cy="4973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0762" y="3178172"/>
            <a:ext cx="837843" cy="4973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59793" y="5721206"/>
            <a:ext cx="7187661" cy="679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16213" y="4437510"/>
            <a:ext cx="337569" cy="290309"/>
            <a:chOff x="8916213" y="4437510"/>
            <a:chExt cx="337569" cy="2903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916213" y="4437510"/>
              <a:ext cx="337569" cy="29030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44048" y="2688782"/>
            <a:ext cx="2999654" cy="499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738" y="846852"/>
            <a:ext cx="16414881" cy="7809193"/>
            <a:chOff x="668738" y="846852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738" y="846852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1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25540" y="4057486"/>
            <a:ext cx="4801042" cy="18285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62734" y="7426668"/>
            <a:ext cx="4469317" cy="8045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3014" y="2828571"/>
            <a:ext cx="3977331" cy="4628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93782" y="5646058"/>
            <a:ext cx="3850374" cy="8045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37404" y="5553351"/>
            <a:ext cx="3144363" cy="4759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79837" y="3618263"/>
            <a:ext cx="2806354" cy="4293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44048" y="2688782"/>
            <a:ext cx="2999654" cy="499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738" y="846852"/>
            <a:ext cx="16414881" cy="7809193"/>
            <a:chOff x="668738" y="846852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738" y="846852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1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52141" y="7325081"/>
            <a:ext cx="2891641" cy="8172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44048" y="2688782"/>
            <a:ext cx="2999654" cy="4999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51658" y="2901634"/>
            <a:ext cx="3924562" cy="44539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01316" y="4885433"/>
            <a:ext cx="4063596" cy="8154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6003" y="4500240"/>
            <a:ext cx="3144905" cy="532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66668" y="4360944"/>
            <a:ext cx="4941909" cy="123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8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45841" y="3947997"/>
            <a:ext cx="4209956" cy="2528309"/>
            <a:chOff x="4045841" y="3947997"/>
            <a:chExt cx="4209956" cy="25283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5841" y="3947997"/>
              <a:ext cx="4209956" cy="2528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0302" y="3935299"/>
            <a:ext cx="4392557" cy="2528309"/>
            <a:chOff x="9650302" y="3935299"/>
            <a:chExt cx="4392557" cy="25283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50302" y="3935299"/>
              <a:ext cx="4392557" cy="25283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29544" y="6659163"/>
            <a:ext cx="3976538" cy="6526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44049" y="2693544"/>
            <a:ext cx="2250872" cy="4952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25334" y="6659163"/>
            <a:ext cx="3853434" cy="6526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98668" y="7165829"/>
            <a:ext cx="3723597" cy="4926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8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68063" y="3532134"/>
            <a:ext cx="1566248" cy="2091247"/>
            <a:chOff x="3868063" y="3532134"/>
            <a:chExt cx="1566248" cy="20912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8063" y="3532134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03913" y="5833716"/>
            <a:ext cx="2830398" cy="1699809"/>
            <a:chOff x="2603913" y="5833716"/>
            <a:chExt cx="2830398" cy="16998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13" y="5833716"/>
              <a:ext cx="2830398" cy="1699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33140" y="3532134"/>
            <a:ext cx="2554049" cy="3987900"/>
            <a:chOff x="5733140" y="3532134"/>
            <a:chExt cx="2554049" cy="39879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3140" y="3532134"/>
              <a:ext cx="2554049" cy="39879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48438" y="2693544"/>
            <a:ext cx="3502253" cy="4952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5685" y="3775652"/>
            <a:ext cx="4002662" cy="35129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72477" y="3813744"/>
            <a:ext cx="3133072" cy="27351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20770" y="7411622"/>
            <a:ext cx="4004719" cy="5511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80042" y="5235177"/>
            <a:ext cx="3465044" cy="58959"/>
            <a:chOff x="10980042" y="5235177"/>
            <a:chExt cx="3465044" cy="589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0980042" y="5235177"/>
              <a:ext cx="3465044" cy="589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66483" y="5975084"/>
            <a:ext cx="471694" cy="708537"/>
            <a:chOff x="10766483" y="5975084"/>
            <a:chExt cx="471694" cy="7085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66483" y="5975084"/>
              <a:ext cx="471694" cy="708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42808" y="4788589"/>
            <a:ext cx="471694" cy="708537"/>
            <a:chOff x="16042808" y="4788589"/>
            <a:chExt cx="471694" cy="7085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42808" y="4788589"/>
              <a:ext cx="471694" cy="7085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92"/>
            <a:ext cx="2563814" cy="690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1095148" cy="568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58210"/>
            <a:ext cx="410837" cy="530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54160" y="3632330"/>
            <a:ext cx="3977331" cy="46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46399" y="3595554"/>
            <a:ext cx="4684797" cy="1532702"/>
            <a:chOff x="10646399" y="3595554"/>
            <a:chExt cx="4684797" cy="15327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6399" y="3595554"/>
              <a:ext cx="4684797" cy="153270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8439" y="2693544"/>
            <a:ext cx="3623882" cy="4952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04118" y="6271306"/>
            <a:ext cx="2614269" cy="7580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39049" y="5469154"/>
            <a:ext cx="2723519" cy="5511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99049" y="4297144"/>
            <a:ext cx="2555862" cy="5511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41787" y="5749401"/>
            <a:ext cx="5218785" cy="119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Choi Jieun</cp:lastModifiedBy>
  <cp:revision>3</cp:revision>
  <dcterms:created xsi:type="dcterms:W3CDTF">2022-08-23T18:12:07Z</dcterms:created>
  <dcterms:modified xsi:type="dcterms:W3CDTF">2022-08-23T11:55:12Z</dcterms:modified>
</cp:coreProperties>
</file>